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AAE"/>
    <a:srgbClr val="005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8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4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99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98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26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74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17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9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5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92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95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EE125-46DB-4082-8A71-97FF9ED19A99}" type="datetimeFigureOut">
              <a:rPr lang="tr-TR" smtClean="0"/>
              <a:t>1.06.2024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6728F-92E8-4BDA-BE3B-DD32A674A9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85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55B20EFC-EB75-2A50-2236-998AD24E4CF1}"/>
              </a:ext>
            </a:extLst>
          </p:cNvPr>
          <p:cNvSpPr txBox="1"/>
          <p:nvPr/>
        </p:nvSpPr>
        <p:spPr>
          <a:xfrm>
            <a:off x="872331" y="3594436"/>
            <a:ext cx="16256000" cy="1401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380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Türkçe Başlığı</a:t>
            </a:r>
          </a:p>
          <a:p>
            <a:pPr>
              <a:lnSpc>
                <a:spcPct val="130000"/>
              </a:lnSpc>
            </a:pPr>
            <a:r>
              <a:rPr lang="tr-TR" sz="3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İngilizce Başlığı</a:t>
            </a:r>
            <a:endParaRPr lang="tr-TR" sz="3000" b="1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7AB790FD-93FF-4A10-807D-5DF902E388D2}"/>
              </a:ext>
            </a:extLst>
          </p:cNvPr>
          <p:cNvSpPr txBox="1"/>
          <p:nvPr/>
        </p:nvSpPr>
        <p:spPr>
          <a:xfrm>
            <a:off x="872331" y="5054891"/>
            <a:ext cx="16256000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95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İsim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1,*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tr-TR" sz="2950" b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İsim SOYİSİM</a:t>
            </a:r>
            <a:r>
              <a:rPr lang="tr-TR" sz="2950" b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tr-TR" sz="2950" b="1" baseline="300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96BC40D-1689-1CFF-7EF6-6184C1EA6315}"/>
              </a:ext>
            </a:extLst>
          </p:cNvPr>
          <p:cNvSpPr txBox="1"/>
          <p:nvPr/>
        </p:nvSpPr>
        <p:spPr>
          <a:xfrm>
            <a:off x="872331" y="5612211"/>
            <a:ext cx="1625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  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 Adı, Fakülte Adı, Bölüm Adı, Şehir, Ülke.</a:t>
            </a:r>
          </a:p>
          <a:p>
            <a:r>
              <a:rPr lang="tr-TR" sz="1800" i="1" baseline="300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Corresponding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author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(Sorumlu Yazar): İ. </a:t>
            </a:r>
            <a:r>
              <a:rPr lang="tr-TR" sz="1800" i="1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Soyisim</a:t>
            </a:r>
            <a:r>
              <a:rPr lang="tr-TR" sz="1800" i="1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e-mail (e-posta): </a:t>
            </a:r>
            <a:r>
              <a:rPr lang="tr-TR" sz="1800" i="1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eposta@adresiniz.com</a:t>
            </a:r>
            <a:endParaRPr lang="tr-TR" sz="1800" i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5FD928E1-B360-0F0D-DF77-442BE5424CAE}"/>
              </a:ext>
            </a:extLst>
          </p:cNvPr>
          <p:cNvSpPr/>
          <p:nvPr/>
        </p:nvSpPr>
        <p:spPr>
          <a:xfrm>
            <a:off x="872331" y="6702306"/>
            <a:ext cx="16256000" cy="2367327"/>
          </a:xfrm>
          <a:prstGeom prst="roundRect">
            <a:avLst>
              <a:gd name="adj" fmla="val 9175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ÖZET</a:t>
            </a: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</a:p>
          <a:p>
            <a:pPr>
              <a:spcBef>
                <a:spcPts val="400"/>
              </a:spcBef>
            </a:pPr>
            <a:r>
              <a:rPr lang="en-GB" sz="1600" b="1" i="1" dirty="0" err="1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Anahtar</a:t>
            </a:r>
            <a:r>
              <a:rPr lang="en-GB" sz="16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b="1" i="1" dirty="0" err="1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Kelimeler</a:t>
            </a:r>
            <a:r>
              <a:rPr lang="en-GB" sz="16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en-GB" sz="16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F43DDB21-B196-573E-8FB9-AF53A7044C10}"/>
              </a:ext>
            </a:extLst>
          </p:cNvPr>
          <p:cNvSpPr/>
          <p:nvPr/>
        </p:nvSpPr>
        <p:spPr>
          <a:xfrm>
            <a:off x="872331" y="9321682"/>
            <a:ext cx="6157119" cy="6553200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GİRİŞ</a:t>
            </a:r>
          </a:p>
          <a:p>
            <a:pPr indent="256032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20DBDFFB-7696-D1D6-5381-2D1E4627D5F1}"/>
              </a:ext>
            </a:extLst>
          </p:cNvPr>
          <p:cNvSpPr/>
          <p:nvPr/>
        </p:nvSpPr>
        <p:spPr>
          <a:xfrm>
            <a:off x="834231" y="16265408"/>
            <a:ext cx="6157119" cy="8100000"/>
          </a:xfrm>
          <a:prstGeom prst="roundRect">
            <a:avLst>
              <a:gd name="adj" fmla="val 339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MATERYAL VE YÖNTEM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C935E65A-EB9E-5010-5A18-4B2A52373229}"/>
              </a:ext>
            </a:extLst>
          </p:cNvPr>
          <p:cNvSpPr/>
          <p:nvPr/>
        </p:nvSpPr>
        <p:spPr>
          <a:xfrm>
            <a:off x="7292181" y="9321681"/>
            <a:ext cx="9836150" cy="6553199"/>
          </a:xfrm>
          <a:prstGeom prst="roundRect">
            <a:avLst>
              <a:gd name="adj" fmla="val 4657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SONUÇLAR</a:t>
            </a: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endParaRPr lang="tr-TR" sz="1600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indent="252095" algn="just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95" algn="just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id="{5460EDFA-A023-DCB3-073F-D3D96AC32045}"/>
              </a:ext>
            </a:extLst>
          </p:cNvPr>
          <p:cNvSpPr/>
          <p:nvPr/>
        </p:nvSpPr>
        <p:spPr>
          <a:xfrm>
            <a:off x="7292181" y="16265408"/>
            <a:ext cx="9836150" cy="8100000"/>
          </a:xfrm>
          <a:prstGeom prst="roundRect">
            <a:avLst>
              <a:gd name="adj" fmla="val 3749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252000"/>
            <a:r>
              <a:rPr lang="tr-TR" sz="2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TARTIŞMA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00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00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33FC73A5-DD71-B7ED-527D-6C65AB6A45EE}"/>
              </a:ext>
            </a:extLst>
          </p:cNvPr>
          <p:cNvSpPr/>
          <p:nvPr/>
        </p:nvSpPr>
        <p:spPr>
          <a:xfrm>
            <a:off x="532264" y="3493826"/>
            <a:ext cx="16841336" cy="21249565"/>
          </a:xfrm>
          <a:prstGeom prst="roundRect">
            <a:avLst>
              <a:gd name="adj" fmla="val 1719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9" name="Dikdörtgen: Köşeleri Yuvarlatılmış 18">
            <a:extLst>
              <a:ext uri="{FF2B5EF4-FFF2-40B4-BE49-F238E27FC236}">
                <a16:creationId xmlns:a16="http://schemas.microsoft.com/office/drawing/2014/main" id="{A5B08C03-B51F-7E41-626C-5BD393828239}"/>
              </a:ext>
            </a:extLst>
          </p:cNvPr>
          <p:cNvSpPr/>
          <p:nvPr/>
        </p:nvSpPr>
        <p:spPr>
          <a:xfrm>
            <a:off x="532264" y="453172"/>
            <a:ext cx="16841336" cy="2788604"/>
          </a:xfrm>
          <a:prstGeom prst="roundRect">
            <a:avLst>
              <a:gd name="adj" fmla="val 9175"/>
            </a:avLst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tr-TR" sz="2000" b="1" dirty="0">
              <a:solidFill>
                <a:schemeClr val="bg1"/>
              </a:solidFill>
              <a:latin typeface="Bierstadt" panose="020B00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35. ULUSAL TARIMSAL MEKANİZASYON </a:t>
            </a:r>
          </a:p>
          <a:p>
            <a:pPr algn="ctr"/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VE ENERJİ KONGRESİ</a:t>
            </a:r>
          </a:p>
          <a:p>
            <a:pPr algn="ctr"/>
            <a:r>
              <a:rPr lang="tr-TR" sz="40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04 – 06 Eylül 2024 KIRŞEHİR</a:t>
            </a:r>
          </a:p>
        </p:txBody>
      </p:sp>
      <p:pic>
        <p:nvPicPr>
          <p:cNvPr id="21" name="Resim 20" descr="tekerlek, araba lastiği, taşıt, araç, Araba parçası içeren bir resim&#10;&#10;Açıklama otomatik olarak oluşturuldu">
            <a:extLst>
              <a:ext uri="{FF2B5EF4-FFF2-40B4-BE49-F238E27FC236}">
                <a16:creationId xmlns:a16="http://schemas.microsoft.com/office/drawing/2014/main" id="{4CAB5941-FBB9-3491-7CC6-DEA1FBF42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4" y="358484"/>
            <a:ext cx="3112506" cy="3062706"/>
          </a:xfrm>
          <a:prstGeom prst="rect">
            <a:avLst/>
          </a:prstGeom>
        </p:spPr>
      </p:pic>
      <p:pic>
        <p:nvPicPr>
          <p:cNvPr id="24" name="Resim 2" descr="logo içeren bir resim&#10;&#10;Açıklama otomatik olarak oluşturuldu">
            <a:extLst>
              <a:ext uri="{FF2B5EF4-FFF2-40B4-BE49-F238E27FC236}">
                <a16:creationId xmlns:a16="http://schemas.microsoft.com/office/drawing/2014/main" id="{1C116324-6339-748F-C87B-4DB57C830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7018" y="499891"/>
            <a:ext cx="2676721" cy="2676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87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119</Words>
  <Application>Microsoft Office PowerPoint</Application>
  <PresentationFormat>Özel</PresentationFormat>
  <Paragraphs>31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Bierstadt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xx</cp:lastModifiedBy>
  <cp:revision>14</cp:revision>
  <dcterms:created xsi:type="dcterms:W3CDTF">2022-01-28T12:00:20Z</dcterms:created>
  <dcterms:modified xsi:type="dcterms:W3CDTF">2024-06-01T15:01:11Z</dcterms:modified>
</cp:coreProperties>
</file>