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10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5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4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9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8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26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7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17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39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92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9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E125-46DB-4082-8A71-97FF9ED19A99}" type="datetimeFigureOut">
              <a:rPr lang="tr-TR" smtClean="0"/>
              <a:t>29.01.2022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8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5AD22829-13A5-41E2-A2FA-41C26587E869}"/>
              </a:ext>
            </a:extLst>
          </p:cNvPr>
          <p:cNvSpPr txBox="1"/>
          <p:nvPr/>
        </p:nvSpPr>
        <p:spPr>
          <a:xfrm>
            <a:off x="872331" y="3594436"/>
            <a:ext cx="16256000" cy="140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380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Türkçe Başlığı</a:t>
            </a:r>
          </a:p>
          <a:p>
            <a:pPr>
              <a:lnSpc>
                <a:spcPct val="130000"/>
              </a:lnSpc>
            </a:pPr>
            <a:r>
              <a:rPr lang="tr-TR" sz="3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İngilizce Başlığı</a:t>
            </a:r>
            <a:endParaRPr lang="tr-TR" sz="3000" b="1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6B7FA8D-F7EA-4939-9122-2711C7912272}"/>
              </a:ext>
            </a:extLst>
          </p:cNvPr>
          <p:cNvSpPr txBox="1"/>
          <p:nvPr/>
        </p:nvSpPr>
        <p:spPr>
          <a:xfrm>
            <a:off x="872331" y="5054891"/>
            <a:ext cx="16256000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5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İsim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1,*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İsim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İsim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tr-TR" sz="2950" b="1" baseline="30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3E0A5BE-CFD6-4AAA-9620-C73E9FB513BB}"/>
              </a:ext>
            </a:extLst>
          </p:cNvPr>
          <p:cNvSpPr txBox="1"/>
          <p:nvPr/>
        </p:nvSpPr>
        <p:spPr>
          <a:xfrm>
            <a:off x="872331" y="5612211"/>
            <a:ext cx="1625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  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 Adı, Fakülte Adı, Bölüm Adı, Şehir, Ülke.</a:t>
            </a:r>
          </a:p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  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 Adı, Fakülte Adı, Bölüm Adı, Şehir, Ülke.</a:t>
            </a:r>
          </a:p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Corresponding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author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(Sorumlu Yazar): İ.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Soyisim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e-mail (e-posta): </a:t>
            </a:r>
            <a:r>
              <a:rPr lang="tr-TR" sz="1800" i="1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eposta@adresiniz.com</a:t>
            </a:r>
            <a:endParaRPr lang="tr-TR" sz="1800" i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9ECFF572-4F4C-4B27-8AB2-92A6B51F2E4C}"/>
              </a:ext>
            </a:extLst>
          </p:cNvPr>
          <p:cNvSpPr/>
          <p:nvPr/>
        </p:nvSpPr>
        <p:spPr>
          <a:xfrm>
            <a:off x="872331" y="6702306"/>
            <a:ext cx="16256000" cy="2367327"/>
          </a:xfrm>
          <a:prstGeom prst="roundRect">
            <a:avLst>
              <a:gd name="adj" fmla="val 9175"/>
            </a:avLst>
          </a:prstGeom>
          <a:noFill/>
          <a:ln w="57150">
            <a:solidFill>
              <a:srgbClr val="0054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ÖZET</a:t>
            </a: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 </a:t>
            </a:r>
          </a:p>
          <a:p>
            <a:pPr>
              <a:spcBef>
                <a:spcPts val="400"/>
              </a:spcBef>
            </a:pPr>
            <a:r>
              <a:rPr lang="en-GB" sz="16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Anahtar Kelimeler:</a:t>
            </a:r>
            <a:r>
              <a:rPr lang="en-GB" sz="16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endParaRPr lang="tr-TR" sz="1600" i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0AC50087-1536-43B8-84F7-F9EA41C6DF95}"/>
              </a:ext>
            </a:extLst>
          </p:cNvPr>
          <p:cNvSpPr/>
          <p:nvPr/>
        </p:nvSpPr>
        <p:spPr>
          <a:xfrm>
            <a:off x="872331" y="9321682"/>
            <a:ext cx="6157119" cy="6553200"/>
          </a:xfrm>
          <a:prstGeom prst="roundRect">
            <a:avLst>
              <a:gd name="adj" fmla="val 3781"/>
            </a:avLst>
          </a:prstGeom>
          <a:noFill/>
          <a:ln w="57150">
            <a:solidFill>
              <a:srgbClr val="0054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GİRİŞ</a:t>
            </a:r>
          </a:p>
          <a:p>
            <a:pPr indent="256032" algn="just"/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95" algn="just"/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ECB9DE9C-37EA-4F78-81C5-94B78DA57B83}"/>
              </a:ext>
            </a:extLst>
          </p:cNvPr>
          <p:cNvSpPr/>
          <p:nvPr/>
        </p:nvSpPr>
        <p:spPr>
          <a:xfrm>
            <a:off x="834231" y="16265408"/>
            <a:ext cx="6157119" cy="8100000"/>
          </a:xfrm>
          <a:prstGeom prst="roundRect">
            <a:avLst>
              <a:gd name="adj" fmla="val 3390"/>
            </a:avLst>
          </a:prstGeom>
          <a:noFill/>
          <a:ln w="57150">
            <a:solidFill>
              <a:srgbClr val="0054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MATERYAL VE YÖNTEM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id="{A9ADEBB3-5F19-4463-93A0-3DC7A148349E}"/>
              </a:ext>
            </a:extLst>
          </p:cNvPr>
          <p:cNvSpPr/>
          <p:nvPr/>
        </p:nvSpPr>
        <p:spPr>
          <a:xfrm>
            <a:off x="7292181" y="9321681"/>
            <a:ext cx="9836150" cy="6553199"/>
          </a:xfrm>
          <a:prstGeom prst="roundRect">
            <a:avLst>
              <a:gd name="adj" fmla="val 4657"/>
            </a:avLst>
          </a:prstGeom>
          <a:noFill/>
          <a:ln w="57150">
            <a:solidFill>
              <a:srgbClr val="0054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SONUÇLAR</a:t>
            </a: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indent="252095" algn="just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id="{CA77A4AA-DB87-4C41-81CB-2FCCEDD0925E}"/>
              </a:ext>
            </a:extLst>
          </p:cNvPr>
          <p:cNvSpPr/>
          <p:nvPr/>
        </p:nvSpPr>
        <p:spPr>
          <a:xfrm>
            <a:off x="7292181" y="16265408"/>
            <a:ext cx="9836150" cy="8100000"/>
          </a:xfrm>
          <a:prstGeom prst="roundRect">
            <a:avLst>
              <a:gd name="adj" fmla="val 3749"/>
            </a:avLst>
          </a:prstGeom>
          <a:noFill/>
          <a:ln w="57150">
            <a:solidFill>
              <a:srgbClr val="0054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252000" algn="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TARTIŞMA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9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106</Words>
  <Application>Microsoft Office PowerPoint</Application>
  <PresentationFormat>Özel</PresentationFormat>
  <Paragraphs>27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Bahadır Sayıncı</dc:creator>
  <cp:lastModifiedBy>Bahadır Sayıncı</cp:lastModifiedBy>
  <cp:revision>5</cp:revision>
  <dcterms:created xsi:type="dcterms:W3CDTF">2022-01-28T12:00:20Z</dcterms:created>
  <dcterms:modified xsi:type="dcterms:W3CDTF">2022-01-28T21:34:42Z</dcterms:modified>
</cp:coreProperties>
</file>