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B7BC"/>
    <a:srgbClr val="025B6D"/>
    <a:srgbClr val="225A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30" d="100"/>
          <a:sy n="30" d="100"/>
        </p:scale>
        <p:origin x="243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7EE2-4659-4A74-BB70-E0E9B6FF52F1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4718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7EE2-4659-4A74-BB70-E0E9B6FF52F1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9799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7EE2-4659-4A74-BB70-E0E9B6FF52F1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9907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7EE2-4659-4A74-BB70-E0E9B6FF52F1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46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7EE2-4659-4A74-BB70-E0E9B6FF52F1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93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7EE2-4659-4A74-BB70-E0E9B6FF52F1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384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7EE2-4659-4A74-BB70-E0E9B6FF52F1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0450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7EE2-4659-4A74-BB70-E0E9B6FF52F1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8675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7EE2-4659-4A74-BB70-E0E9B6FF52F1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85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7EE2-4659-4A74-BB70-E0E9B6FF52F1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56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7EE2-4659-4A74-BB70-E0E9B6FF52F1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82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67EE2-4659-4A74-BB70-E0E9B6FF52F1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86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osta@posta.edu.tr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dörtgen: Köşeleri Yuvarlatılmış 10">
            <a:extLst>
              <a:ext uri="{FF2B5EF4-FFF2-40B4-BE49-F238E27FC236}">
                <a16:creationId xmlns:a16="http://schemas.microsoft.com/office/drawing/2014/main" id="{73A8C2DB-4898-4296-B342-BD6BA13CFE47}"/>
              </a:ext>
            </a:extLst>
          </p:cNvPr>
          <p:cNvSpPr/>
          <p:nvPr/>
        </p:nvSpPr>
        <p:spPr>
          <a:xfrm>
            <a:off x="0" y="537831"/>
            <a:ext cx="17460331" cy="2768225"/>
          </a:xfrm>
          <a:prstGeom prst="roundRect">
            <a:avLst>
              <a:gd name="adj" fmla="val 11189"/>
            </a:avLst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E22068CA-E515-4D20-82FD-2D26C8392CD2}"/>
              </a:ext>
            </a:extLst>
          </p:cNvPr>
          <p:cNvSpPr txBox="1"/>
          <p:nvPr/>
        </p:nvSpPr>
        <p:spPr>
          <a:xfrm>
            <a:off x="-10660" y="-2490"/>
            <a:ext cx="25199975" cy="3506326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tr-TR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ahnschrift Condensed" panose="020B0502040204020203" pitchFamily="34" charset="0"/>
              </a:rPr>
              <a:t>PROJENİN/TASARIMIN KISA ADI</a:t>
            </a:r>
          </a:p>
          <a:p>
            <a:pPr algn="ctr"/>
            <a:r>
              <a:rPr lang="tr-TR" sz="4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(Projenin/Tasarımın Tam Adı)</a:t>
            </a:r>
          </a:p>
          <a:p>
            <a:pPr algn="ctr">
              <a:lnSpc>
                <a:spcPct val="80000"/>
              </a:lnSpc>
            </a:pPr>
            <a:endParaRPr lang="tr-TR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tr-TR" sz="32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Ad SOYAD </a:t>
            </a:r>
            <a:r>
              <a:rPr lang="tr-TR" sz="3200" baseline="30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1</a:t>
            </a:r>
            <a:r>
              <a:rPr lang="tr-TR" sz="32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, Ad SOYAD </a:t>
            </a:r>
            <a:r>
              <a:rPr lang="tr-TR" sz="3200" baseline="30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2</a:t>
            </a:r>
            <a:r>
              <a:rPr lang="tr-TR" sz="32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, Ad SOYAD </a:t>
            </a:r>
            <a:r>
              <a:rPr lang="tr-TR" sz="3200" baseline="30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3 </a:t>
            </a:r>
          </a:p>
          <a:p>
            <a:pPr algn="ctr"/>
            <a:r>
              <a:rPr lang="tr-TR" sz="2600" i="1" baseline="30000" dirty="0">
                <a:solidFill>
                  <a:schemeClr val="bg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  </a:t>
            </a:r>
            <a:r>
              <a:rPr lang="tr-TR" sz="2600" i="1" dirty="0">
                <a:solidFill>
                  <a:schemeClr val="bg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Üniversite, Fakülte/Enstitü, Bölüm/Anabilim Dalı, İl, e-posta: </a:t>
            </a:r>
            <a:r>
              <a:rPr lang="tr-TR" sz="2600" i="1" dirty="0">
                <a:solidFill>
                  <a:schemeClr val="bg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posta@eposta.edu.tr</a:t>
            </a:r>
            <a:r>
              <a:rPr lang="tr-TR" sz="2600" i="1" dirty="0">
                <a:solidFill>
                  <a:schemeClr val="bg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tr-TR" sz="2600" i="1" baseline="30000" dirty="0">
                <a:solidFill>
                  <a:schemeClr val="bg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  </a:t>
            </a:r>
            <a:r>
              <a:rPr lang="tr-TR" sz="2600" i="1" dirty="0">
                <a:solidFill>
                  <a:schemeClr val="bg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Üniversite, Fakülte/Enstitü, Bölüm/Anabilim Dalı, İl, e-posta: </a:t>
            </a:r>
            <a:r>
              <a:rPr lang="tr-TR" sz="2600" i="1" dirty="0">
                <a:solidFill>
                  <a:schemeClr val="bg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posta@eposta.edu.tr</a:t>
            </a:r>
            <a:r>
              <a:rPr lang="tr-TR" sz="2600" i="1" dirty="0">
                <a:solidFill>
                  <a:schemeClr val="bg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tr-TR" sz="2600" i="1" baseline="30000" dirty="0">
                <a:solidFill>
                  <a:schemeClr val="bg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3  </a:t>
            </a:r>
            <a:r>
              <a:rPr lang="tr-TR" sz="2600" i="1" dirty="0">
                <a:solidFill>
                  <a:schemeClr val="bg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Üniversite, Fakülte/Enstitü, Bölüm/Anabilim Dalı, İl, e-posta: </a:t>
            </a:r>
            <a:r>
              <a:rPr lang="tr-TR" sz="2600" i="1" dirty="0">
                <a:solidFill>
                  <a:schemeClr val="bg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posta@eposta.edu.tr</a:t>
            </a:r>
            <a:r>
              <a:rPr lang="tr-TR" sz="2600" i="1" dirty="0">
                <a:solidFill>
                  <a:schemeClr val="bg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0" name="Dikdörtgen: Köşeleri Yuvarlatılmış 39">
            <a:extLst>
              <a:ext uri="{FF2B5EF4-FFF2-40B4-BE49-F238E27FC236}">
                <a16:creationId xmlns:a16="http://schemas.microsoft.com/office/drawing/2014/main" id="{DD251713-897E-E60A-8D45-31A99D510929}"/>
              </a:ext>
            </a:extLst>
          </p:cNvPr>
          <p:cNvSpPr/>
          <p:nvPr/>
        </p:nvSpPr>
        <p:spPr>
          <a:xfrm>
            <a:off x="466894" y="328754"/>
            <a:ext cx="3118759" cy="2091293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000" dirty="0">
                <a:solidFill>
                  <a:schemeClr val="bg2">
                    <a:lumMod val="50000"/>
                  </a:schemeClr>
                </a:solidFill>
              </a:rPr>
              <a:t>Üniversite/Bölüm/Anabilim Dalı</a:t>
            </a:r>
          </a:p>
          <a:p>
            <a:pPr algn="ctr"/>
            <a:r>
              <a:rPr lang="tr-TR" sz="3000" dirty="0">
                <a:solidFill>
                  <a:schemeClr val="bg2">
                    <a:lumMod val="50000"/>
                  </a:schemeClr>
                </a:solidFill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40055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753</TotalTime>
  <Words>99</Words>
  <Application>Microsoft Office PowerPoint</Application>
  <PresentationFormat>Özel</PresentationFormat>
  <Paragraphs>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Arial</vt:lpstr>
      <vt:lpstr>Bahnschrift Condensed</vt:lpstr>
      <vt:lpstr>Calibri</vt:lpstr>
      <vt:lpstr>Calibri Light</vt:lpstr>
      <vt:lpstr>Cambria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Bahadır Sayıncı</dc:creator>
  <cp:lastModifiedBy>Bahadır Sayıncı</cp:lastModifiedBy>
  <cp:revision>63</cp:revision>
  <dcterms:created xsi:type="dcterms:W3CDTF">2022-01-28T09:44:01Z</dcterms:created>
  <dcterms:modified xsi:type="dcterms:W3CDTF">2024-05-09T14:24:59Z</dcterms:modified>
</cp:coreProperties>
</file>